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5" r:id="rId4"/>
    <p:sldId id="257" r:id="rId5"/>
    <p:sldId id="260" r:id="rId6"/>
    <p:sldId id="259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21" autoAdjust="0"/>
    <p:restoredTop sz="94660"/>
  </p:normalViewPr>
  <p:slideViewPr>
    <p:cSldViewPr snapToGrid="0">
      <p:cViewPr varScale="1">
        <p:scale>
          <a:sx n="68" d="100"/>
          <a:sy n="68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691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3637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24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923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80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37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1594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73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949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415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B5156-9388-49A8-882A-B7F47545D81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979EA10-4422-43F5-A5C2-5DF1C90FF9A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173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667F155-B338-44C1-85B4-E8806D7CA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85" y="225082"/>
            <a:ext cx="6926946" cy="443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8E8FDF-FD73-4A79-B960-A3E6EC3E960B}"/>
              </a:ext>
            </a:extLst>
          </p:cNvPr>
          <p:cNvSpPr txBox="1"/>
          <p:nvPr/>
        </p:nvSpPr>
        <p:spPr>
          <a:xfrm>
            <a:off x="1291407" y="1097280"/>
            <a:ext cx="59647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по организации ранней профориентационной работы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начальных классах </a:t>
            </a: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ABC89657-5EC0-4DEB-8BD3-96C7842F0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517" y="1902350"/>
            <a:ext cx="2148467" cy="473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280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B3609E-3960-46BA-9D93-BB85BB2BE950}"/>
              </a:ext>
            </a:extLst>
          </p:cNvPr>
          <p:cNvSpPr txBox="1"/>
          <p:nvPr/>
        </p:nvSpPr>
        <p:spPr>
          <a:xfrm>
            <a:off x="562706" y="731521"/>
            <a:ext cx="827180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 чем тебе понравилась профессия пожарного?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сложного в работе пожарного?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Хотел бы ты стать пожарным?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ты считаешь должен обладать качествами пожарный?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Зарисуй профессию пожарного!</a:t>
            </a:r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21F7C4A2-3D76-4732-BC87-B1C02B023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32669" y="2546252"/>
            <a:ext cx="3796625" cy="371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680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E85475E-9967-42B4-856C-C8F03226D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86" y="474345"/>
            <a:ext cx="11916228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а вы знаете, кто такой парикмахер?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когда-нибудь были в парикмахерской? Что там делают?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зачем люди ходят в парикмахерскую? (Чтобы подстричься, сделать прическу, покрасить волосы)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делает парикмахер? (Стрижет, укладывает, красит волосы)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инструменты нужны парикмахеру для работы? (Ножницы, расческа, фен, машинка для стрижки, кисточки для покраски)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легко ли быть парикмахером? Почему?  (Нужно уметь стричь ровно, делать красивые прически, общаться с людьми)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качествами должен обладать парикмахер? (Аккуратность, внимательность, терпение, творческий подход, умение общаться с людьми)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работа парикмахера важна и нужна? (Они помогают людям выглядеть красиво и ухоженно)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D4C2456-421C-4F18-809E-E751470D8595}"/>
              </a:ext>
            </a:extLst>
          </p:cNvPr>
          <p:cNvSpPr/>
          <p:nvPr/>
        </p:nvSpPr>
        <p:spPr>
          <a:xfrm>
            <a:off x="712762" y="135791"/>
            <a:ext cx="86000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(знания детей о профессии парикмахер)</a:t>
            </a:r>
          </a:p>
        </p:txBody>
      </p:sp>
    </p:spTree>
    <p:extLst>
      <p:ext uri="{BB962C8B-B14F-4D97-AF65-F5344CB8AC3E}">
        <p14:creationId xmlns:p14="http://schemas.microsoft.com/office/powerpoint/2010/main" val="4257659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BC7B50B-AAA7-4C88-83E6-A2B936BCBD22}"/>
              </a:ext>
            </a:extLst>
          </p:cNvPr>
          <p:cNvSpPr/>
          <p:nvPr/>
        </p:nvSpPr>
        <p:spPr>
          <a:xfrm>
            <a:off x="337625" y="379827"/>
            <a:ext cx="9566030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Игра «Прическа для...» (Творчество/воображение):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творческого мышления, воображения и фантазии, знакомство с различными видами причесок.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Карточки с изображением лиц людей (мальчиков и девочек), цветные карандаши, фломастеры.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Детям предлагается нарисовать прическу для каждого человека на карточке, учитывая его пол, возраст и стиль.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Picture background">
            <a:extLst>
              <a:ext uri="{FF2B5EF4-FFF2-40B4-BE49-F238E27FC236}">
                <a16:creationId xmlns:a16="http://schemas.microsoft.com/office/drawing/2014/main" id="{0AD8A0EC-D4D8-46F0-8185-86F11DA662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26"/>
          <a:stretch/>
        </p:blipFill>
        <p:spPr bwMode="auto">
          <a:xfrm>
            <a:off x="8032652" y="2087403"/>
            <a:ext cx="5083272" cy="499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072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E24775CC-EB1D-422C-AF49-BD17CE0B5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02" y="281354"/>
            <a:ext cx="4224581" cy="580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icture background">
            <a:extLst>
              <a:ext uri="{FF2B5EF4-FFF2-40B4-BE49-F238E27FC236}">
                <a16:creationId xmlns:a16="http://schemas.microsoft.com/office/drawing/2014/main" id="{82254444-76BF-4C93-80B3-046743AFD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142" y="281354"/>
            <a:ext cx="4102344" cy="580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450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877215-B0DF-4D44-AE03-5979D6EF0B30}"/>
              </a:ext>
            </a:extLst>
          </p:cNvPr>
          <p:cNvSpPr/>
          <p:nvPr/>
        </p:nvSpPr>
        <p:spPr>
          <a:xfrm>
            <a:off x="422030" y="422031"/>
            <a:ext cx="10621108" cy="3730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Игра «Найди пару» (Соответствие/логика):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Закрепить знания о взаимосвязи между инструментом и его применением в парикмахерском деле.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Карточки с изображением инструментов парикмахера (ножницы, расческа, фен, машинка для стрижки) и карточки с изображением действий, которые выполняются этими инструментами (стрижка, расчесывание, сушка, укладка).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Детям предлагается найти пару для каждой карточки с инструментом, сопоставив его с соответствующим действием.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45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Picture background">
            <a:extLst>
              <a:ext uri="{FF2B5EF4-FFF2-40B4-BE49-F238E27FC236}">
                <a16:creationId xmlns:a16="http://schemas.microsoft.com/office/drawing/2014/main" id="{F088CD06-A521-4D46-8898-A8C9202020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5" r="74889" b="72513"/>
          <a:stretch/>
        </p:blipFill>
        <p:spPr bwMode="auto">
          <a:xfrm>
            <a:off x="618978" y="411295"/>
            <a:ext cx="2983525" cy="28625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Picture background">
            <a:extLst>
              <a:ext uri="{FF2B5EF4-FFF2-40B4-BE49-F238E27FC236}">
                <a16:creationId xmlns:a16="http://schemas.microsoft.com/office/drawing/2014/main" id="{CCC6B5CA-D3BE-4E06-A60B-1860D4C8A1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7" t="27082" r="48222" b="50000"/>
          <a:stretch/>
        </p:blipFill>
        <p:spPr bwMode="auto">
          <a:xfrm>
            <a:off x="8131126" y="440579"/>
            <a:ext cx="3092216" cy="27639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Picture background">
            <a:extLst>
              <a:ext uri="{FF2B5EF4-FFF2-40B4-BE49-F238E27FC236}">
                <a16:creationId xmlns:a16="http://schemas.microsoft.com/office/drawing/2014/main" id="{7B0F9F97-314E-4913-8A8F-A39CD3CA4B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96" b="72308"/>
          <a:stretch/>
        </p:blipFill>
        <p:spPr bwMode="auto">
          <a:xfrm>
            <a:off x="4431325" y="440579"/>
            <a:ext cx="2870980" cy="289060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C0903F32-804E-4F07-BD2C-8C41F78C3F28}"/>
              </a:ext>
            </a:extLst>
          </p:cNvPr>
          <p:cNvSpPr/>
          <p:nvPr/>
        </p:nvSpPr>
        <p:spPr>
          <a:xfrm>
            <a:off x="1818415" y="3429000"/>
            <a:ext cx="464234" cy="12408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1A948105-D55E-4291-AC1E-5458BAB1B894}"/>
              </a:ext>
            </a:extLst>
          </p:cNvPr>
          <p:cNvSpPr/>
          <p:nvPr/>
        </p:nvSpPr>
        <p:spPr>
          <a:xfrm>
            <a:off x="5594252" y="3429000"/>
            <a:ext cx="464234" cy="12408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A2DE7771-61F0-495E-AB7F-FCFBD8D2FD35}"/>
              </a:ext>
            </a:extLst>
          </p:cNvPr>
          <p:cNvSpPr/>
          <p:nvPr/>
        </p:nvSpPr>
        <p:spPr>
          <a:xfrm>
            <a:off x="9445117" y="3331186"/>
            <a:ext cx="464234" cy="12408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CF4C996-FBAC-4899-8B3C-03091974A07F}"/>
              </a:ext>
            </a:extLst>
          </p:cNvPr>
          <p:cNvSpPr/>
          <p:nvPr/>
        </p:nvSpPr>
        <p:spPr>
          <a:xfrm>
            <a:off x="743574" y="4951828"/>
            <a:ext cx="2744374" cy="8299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1D40CEF-EEB3-4CC2-8D84-99C8E173B8E4}"/>
              </a:ext>
            </a:extLst>
          </p:cNvPr>
          <p:cNvSpPr/>
          <p:nvPr/>
        </p:nvSpPr>
        <p:spPr>
          <a:xfrm>
            <a:off x="4557931" y="4951828"/>
            <a:ext cx="2744374" cy="8299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657124A-228F-4933-BB9B-0CACA8ED487A}"/>
              </a:ext>
            </a:extLst>
          </p:cNvPr>
          <p:cNvSpPr/>
          <p:nvPr/>
        </p:nvSpPr>
        <p:spPr>
          <a:xfrm>
            <a:off x="8478968" y="4951828"/>
            <a:ext cx="2744374" cy="8299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736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CA9DA0-109C-4983-8A16-58436FD86912}"/>
              </a:ext>
            </a:extLst>
          </p:cNvPr>
          <p:cNvSpPr/>
          <p:nvPr/>
        </p:nvSpPr>
        <p:spPr>
          <a:xfrm>
            <a:off x="506437" y="590844"/>
            <a:ext cx="9228407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Игра «Салон красоты» (Ролевая игра/коммуникация):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коммуникативных навыков, умения общаться с клиентами, знакомство с этапами работы парикмахера.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Игрушечные инструменты парикмахера (ножницы, расческа, фен), зеркало, полотенце, фартук.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делятся на парикмахеров и клиентов. Парикмахеры «стригут», «причесывают» и «укладывают» волосы клиентам, учитывая их пожелания.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73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B3609E-3960-46BA-9D93-BB85BB2BE950}"/>
              </a:ext>
            </a:extLst>
          </p:cNvPr>
          <p:cNvSpPr txBox="1"/>
          <p:nvPr/>
        </p:nvSpPr>
        <p:spPr>
          <a:xfrm>
            <a:off x="562706" y="731521"/>
            <a:ext cx="827180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 чем тебе понравилась профессия парикмахер?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сложного в работе парикмахера?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Хотел бы ты стать парикмахером?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ты считаешь должен обладать качествами парикмахер?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Зарисуй профессию пожарного!</a:t>
            </a:r>
          </a:p>
        </p:txBody>
      </p:sp>
      <p:pic>
        <p:nvPicPr>
          <p:cNvPr id="5" name="Picture 4" descr="Picture background">
            <a:extLst>
              <a:ext uri="{FF2B5EF4-FFF2-40B4-BE49-F238E27FC236}">
                <a16:creationId xmlns:a16="http://schemas.microsoft.com/office/drawing/2014/main" id="{62A6529F-3C49-4E69-A0AB-4AD0DDDC55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26"/>
          <a:stretch/>
        </p:blipFill>
        <p:spPr bwMode="auto">
          <a:xfrm>
            <a:off x="6893170" y="1205503"/>
            <a:ext cx="5449029" cy="535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212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hlinkClick r:id="rId2" action="ppaction://hlinksldjump"/>
            <a:extLst>
              <a:ext uri="{FF2B5EF4-FFF2-40B4-BE49-F238E27FC236}">
                <a16:creationId xmlns:a16="http://schemas.microsoft.com/office/drawing/2014/main" id="{36A2A039-63FA-4880-93E6-8656F3AAE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52" y="868568"/>
            <a:ext cx="3178858" cy="311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hlinkClick r:id="rId4" action="ppaction://hlinksldjump"/>
            <a:extLst>
              <a:ext uri="{FF2B5EF4-FFF2-40B4-BE49-F238E27FC236}">
                <a16:creationId xmlns:a16="http://schemas.microsoft.com/office/drawing/2014/main" id="{C29D4EA3-A4C9-4164-8D7A-69E61BF637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26"/>
          <a:stretch/>
        </p:blipFill>
        <p:spPr bwMode="auto">
          <a:xfrm>
            <a:off x="8231271" y="2874717"/>
            <a:ext cx="4139066" cy="406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6F5ABA87-F7FD-4424-A1FA-CE4912992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787" y="3543968"/>
            <a:ext cx="2560859" cy="325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ture background">
            <a:extLst>
              <a:ext uri="{FF2B5EF4-FFF2-40B4-BE49-F238E27FC236}">
                <a16:creationId xmlns:a16="http://schemas.microsoft.com/office/drawing/2014/main" id="{735038A1-5F65-4832-BB83-0A9C371CA7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7"/>
          <a:stretch/>
        </p:blipFill>
        <p:spPr bwMode="auto">
          <a:xfrm>
            <a:off x="5824751" y="1546410"/>
            <a:ext cx="3300636" cy="336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3F1415-4F1D-4855-96A6-12F5F2BBA255}"/>
              </a:ext>
            </a:extLst>
          </p:cNvPr>
          <p:cNvSpPr txBox="1"/>
          <p:nvPr/>
        </p:nvSpPr>
        <p:spPr>
          <a:xfrm>
            <a:off x="1713913" y="225698"/>
            <a:ext cx="8764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ПРОФЕССИЮ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A76C52-59CC-444C-BBF8-50143988A131}"/>
              </a:ext>
            </a:extLst>
          </p:cNvPr>
          <p:cNvSpPr/>
          <p:nvPr/>
        </p:nvSpPr>
        <p:spPr>
          <a:xfrm>
            <a:off x="224300" y="1234439"/>
            <a:ext cx="1813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165D0A-7DB6-4722-91EA-6013605D1951}"/>
              </a:ext>
            </a:extLst>
          </p:cNvPr>
          <p:cNvSpPr/>
          <p:nvPr/>
        </p:nvSpPr>
        <p:spPr>
          <a:xfrm>
            <a:off x="2382078" y="5172303"/>
            <a:ext cx="1486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ХУДОЖНИК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5C7CBA-99F0-4229-A9E3-AB1F70E9AE99}"/>
              </a:ext>
            </a:extLst>
          </p:cNvPr>
          <p:cNvSpPr/>
          <p:nvPr/>
        </p:nvSpPr>
        <p:spPr>
          <a:xfrm>
            <a:off x="7992743" y="2075862"/>
            <a:ext cx="1974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ПОЛИЦЕЙСКИЙ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5579EE1-A96B-4D03-92AC-8156720D8FF8}"/>
              </a:ext>
            </a:extLst>
          </p:cNvPr>
          <p:cNvSpPr/>
          <p:nvPr/>
        </p:nvSpPr>
        <p:spPr>
          <a:xfrm>
            <a:off x="8312621" y="5599320"/>
            <a:ext cx="1768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ПАРИКМАХЕР</a:t>
            </a:r>
          </a:p>
        </p:txBody>
      </p:sp>
    </p:spTree>
    <p:extLst>
      <p:ext uri="{BB962C8B-B14F-4D97-AF65-F5344CB8AC3E}">
        <p14:creationId xmlns:p14="http://schemas.microsoft.com/office/powerpoint/2010/main" val="1817208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AE10FA1-AF40-4463-9236-D78926998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22" y="871344"/>
            <a:ext cx="11896578" cy="511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знаете ли вы, кто такие пожарные?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Видели ли вы когда-нибудь пожарную машину? Какого она цвета?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чем занимаются пожарные?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самое главное в работе пожарного? (Спасать людей, тушить пожары)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опасности подстерегают пожарных на работе? (Огонь, дым, обрушения)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какими качествами должен обладать пожарный? (Смелость, отвага, сила, ловкость, быстрота, внимательность, умение работать в команде)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профессия пожарного важна и нужна? (Они спасают жизни и имущество)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пожарные узнают о пожаре? (Звонок по телефону, автоматическая сигнализация)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они делают, когда приезжают на место пожара? (Оценивают ситуацию, разворачивают шланги, тушат огонь, спасают людей)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B61C37-9223-46F1-868B-E9029D56E23E}"/>
              </a:ext>
            </a:extLst>
          </p:cNvPr>
          <p:cNvSpPr txBox="1"/>
          <p:nvPr/>
        </p:nvSpPr>
        <p:spPr>
          <a:xfrm>
            <a:off x="998806" y="393895"/>
            <a:ext cx="8862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(знания детей о профессии пожарного)</a:t>
            </a:r>
          </a:p>
        </p:txBody>
      </p:sp>
    </p:spTree>
    <p:extLst>
      <p:ext uri="{BB962C8B-B14F-4D97-AF65-F5344CB8AC3E}">
        <p14:creationId xmlns:p14="http://schemas.microsoft.com/office/powerpoint/2010/main" val="1291779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41B2E7-5A98-401D-A65A-973B6079AF6B}"/>
              </a:ext>
            </a:extLst>
          </p:cNvPr>
          <p:cNvSpPr/>
          <p:nvPr/>
        </p:nvSpPr>
        <p:spPr>
          <a:xfrm>
            <a:off x="290732" y="316156"/>
            <a:ext cx="9514450" cy="394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«Что нужно пожарному?» (Классификация):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Закрепить знания об инструментах и оборудовании, необходимых пожарному для работы.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Карточки с изображением различных предметов (пожарный шланг, каска, топор, огнетушитель, аптечка, телефон, одежда, а также посторонние предметы).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Детям предлагается выбрать только те карточки, на которых изображены предметы, необходимые для работы пожарного, и объяснить свой выбор.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E92FA201-BD1C-486C-AE6A-E4DEECDB5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61009" y="3400335"/>
            <a:ext cx="3530991" cy="345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741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8FCFB1BC-C7C9-4C6E-BDB0-C5F6C91DBB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03" b="54256"/>
          <a:stretch/>
        </p:blipFill>
        <p:spPr bwMode="auto">
          <a:xfrm>
            <a:off x="887102" y="232791"/>
            <a:ext cx="2055055" cy="301332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D6B19431-6648-4AF6-B418-59C2E5880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12" b="72308"/>
          <a:stretch/>
        </p:blipFill>
        <p:spPr bwMode="auto">
          <a:xfrm>
            <a:off x="490314" y="4126438"/>
            <a:ext cx="3446607" cy="226875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66045051-C44D-42F4-8F9A-2D6ABB1908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758" b="56641" l="37793" r="93555">
                        <a14:foregroundMark x1="82910" y1="49023" x2="71094" y2="496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09" t="25846" r="12041" b="41334"/>
          <a:stretch/>
        </p:blipFill>
        <p:spPr bwMode="auto">
          <a:xfrm rot="16200000">
            <a:off x="6133851" y="894807"/>
            <a:ext cx="3013330" cy="205505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>
            <a:extLst>
              <a:ext uri="{FF2B5EF4-FFF2-40B4-BE49-F238E27FC236}">
                <a16:creationId xmlns:a16="http://schemas.microsoft.com/office/drawing/2014/main" id="{48DB21B4-EBA2-4117-8C7A-A90C938E9D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20" r="60940" b="40513"/>
          <a:stretch/>
        </p:blipFill>
        <p:spPr bwMode="auto">
          <a:xfrm>
            <a:off x="8999802" y="3910818"/>
            <a:ext cx="2305096" cy="20644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icture background">
            <a:extLst>
              <a:ext uri="{FF2B5EF4-FFF2-40B4-BE49-F238E27FC236}">
                <a16:creationId xmlns:a16="http://schemas.microsoft.com/office/drawing/2014/main" id="{3E4692C8-91B9-4D15-9967-0C7E55A812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6" t="6900" r="55100" b="75491"/>
          <a:stretch/>
        </p:blipFill>
        <p:spPr bwMode="auto">
          <a:xfrm>
            <a:off x="4981125" y="4048554"/>
            <a:ext cx="2789526" cy="22781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Picture background">
            <a:extLst>
              <a:ext uri="{FF2B5EF4-FFF2-40B4-BE49-F238E27FC236}">
                <a16:creationId xmlns:a16="http://schemas.microsoft.com/office/drawing/2014/main" id="{A108C195-29DB-4F2A-8502-47FD20780B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5" r="74889" b="72513"/>
          <a:stretch/>
        </p:blipFill>
        <p:spPr bwMode="auto">
          <a:xfrm>
            <a:off x="9156054" y="629312"/>
            <a:ext cx="2555134" cy="245151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Picture background">
            <a:extLst>
              <a:ext uri="{FF2B5EF4-FFF2-40B4-BE49-F238E27FC236}">
                <a16:creationId xmlns:a16="http://schemas.microsoft.com/office/drawing/2014/main" id="{BB3082A6-DBF2-4ED4-952C-621AD96A73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7" r="70855"/>
          <a:stretch/>
        </p:blipFill>
        <p:spPr bwMode="auto">
          <a:xfrm>
            <a:off x="3430167" y="531274"/>
            <a:ext cx="2499307" cy="258142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723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B264CD-1256-4CED-BC28-6CBF578ABF3F}"/>
              </a:ext>
            </a:extLst>
          </p:cNvPr>
          <p:cNvSpPr/>
          <p:nvPr/>
        </p:nvSpPr>
        <p:spPr>
          <a:xfrm>
            <a:off x="337625" y="427634"/>
            <a:ext cx="9017390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Игра «Пожарная машина» (Конструирование/моделирование):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конструкторских навыков, знакомство с устройством пожарной машины.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 (LEGO или аналог), детали для сборки пожарной машины.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Детям предлагается собрать пожарную машину из конструктора по образцу или по собственному проекту.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487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1110F7A4-7172-4571-9381-A9866C99B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38" y="1685554"/>
            <a:ext cx="6756213" cy="423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22674F-458F-47E9-9013-813F1349E7DE}"/>
              </a:ext>
            </a:extLst>
          </p:cNvPr>
          <p:cNvSpPr txBox="1"/>
          <p:nvPr/>
        </p:nvSpPr>
        <p:spPr>
          <a:xfrm>
            <a:off x="450166" y="554389"/>
            <a:ext cx="4956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бумаги</a:t>
            </a:r>
          </a:p>
        </p:txBody>
      </p:sp>
      <p:pic>
        <p:nvPicPr>
          <p:cNvPr id="6150" name="Picture 6" descr="Picture background">
            <a:extLst>
              <a:ext uri="{FF2B5EF4-FFF2-40B4-BE49-F238E27FC236}">
                <a16:creationId xmlns:a16="http://schemas.microsoft.com/office/drawing/2014/main" id="{338B07F0-3C92-4D18-9239-F76784945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961" y="621211"/>
            <a:ext cx="4060873" cy="614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5F741E-534B-4371-B23E-E36F939A4D7A}"/>
              </a:ext>
            </a:extLst>
          </p:cNvPr>
          <p:cNvSpPr txBox="1"/>
          <p:nvPr/>
        </p:nvSpPr>
        <p:spPr>
          <a:xfrm>
            <a:off x="6426591" y="172108"/>
            <a:ext cx="4956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331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81B70B-83D8-4DA3-B50A-BCCE885F7906}"/>
              </a:ext>
            </a:extLst>
          </p:cNvPr>
          <p:cNvSpPr/>
          <p:nvPr/>
        </p:nvSpPr>
        <p:spPr>
          <a:xfrm>
            <a:off x="262597" y="265336"/>
            <a:ext cx="9144000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Игра «Звонок пожарным»  (Ролевая игра/коммуникация):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Отработка навыков правильного вызова пожарной службы, умение четко и быстро сообщать информацию о пожаре.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Игрушечный телефон.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ребенок играет роль диспетчера пожарной службы, другой – звонит и сообщает о пожаре, указывая адрес, что горит и есть ли пострадавшие. Важно, чтобы ребенок говорил четко и без паники.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789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3BA1BF8C-7924-47F1-947E-AD1A30952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19" y="1730324"/>
            <a:ext cx="4733779" cy="473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>
            <a:extLst>
              <a:ext uri="{FF2B5EF4-FFF2-40B4-BE49-F238E27FC236}">
                <a16:creationId xmlns:a16="http://schemas.microsoft.com/office/drawing/2014/main" id="{A7C95BC9-29A2-42BF-9C2B-7C196761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010" y="712696"/>
            <a:ext cx="6093578" cy="203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69666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78</TotalTime>
  <Words>806</Words>
  <Application>Microsoft Office PowerPoint</Application>
  <PresentationFormat>Широкоэкранный</PresentationFormat>
  <Paragraphs>79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Gill Sans MT</vt:lpstr>
      <vt:lpstr>Times New Roman</vt:lpstr>
      <vt:lpstr>Галерея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пии мпп.эМММММмммаипаекрнеглдшщзVVvvvv</dc:creator>
  <cp:lastModifiedBy>пии мпп.эМММММмммаипаекрнеглдшщзVVvvvv</cp:lastModifiedBy>
  <cp:revision>2</cp:revision>
  <dcterms:created xsi:type="dcterms:W3CDTF">2025-10-27T10:51:33Z</dcterms:created>
  <dcterms:modified xsi:type="dcterms:W3CDTF">2025-10-27T12:10:24Z</dcterms:modified>
</cp:coreProperties>
</file>